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4" r:id="rId21"/>
    <p:sldId id="275" r:id="rId22"/>
    <p:sldId id="273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1" r:id="rId44"/>
    <p:sldId id="322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14" r:id="rId53"/>
    <p:sldId id="315" r:id="rId54"/>
    <p:sldId id="316" r:id="rId55"/>
    <p:sldId id="324" r:id="rId56"/>
    <p:sldId id="323" r:id="rId57"/>
    <p:sldId id="325" r:id="rId58"/>
    <p:sldId id="326" r:id="rId59"/>
    <p:sldId id="317" r:id="rId60"/>
    <p:sldId id="328" r:id="rId61"/>
    <p:sldId id="329" r:id="rId62"/>
    <p:sldId id="330" r:id="rId63"/>
    <p:sldId id="331" r:id="rId64"/>
    <p:sldId id="306" r:id="rId65"/>
    <p:sldId id="327" r:id="rId66"/>
    <p:sldId id="307" r:id="rId67"/>
    <p:sldId id="318" r:id="rId68"/>
    <p:sldId id="319" r:id="rId69"/>
    <p:sldId id="309" r:id="rId70"/>
    <p:sldId id="310" r:id="rId71"/>
    <p:sldId id="308" r:id="rId72"/>
    <p:sldId id="311" r:id="rId73"/>
    <p:sldId id="312" r:id="rId74"/>
    <p:sldId id="313" r:id="rId75"/>
    <p:sldId id="332" r:id="rId76"/>
    <p:sldId id="333" r:id="rId77"/>
    <p:sldId id="33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4" autoAdjust="0"/>
  </p:normalViewPr>
  <p:slideViewPr>
    <p:cSldViewPr>
      <p:cViewPr varScale="1">
        <p:scale>
          <a:sx n="85" d="100"/>
          <a:sy n="85" d="100"/>
        </p:scale>
        <p:origin x="114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BA0A54F-7D8F-42C3-BFC4-9A13C47D0FF0}" type="datetimeFigureOut">
              <a:rPr lang="en-US" smtClean="0"/>
              <a:t>10/7/2016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45F43906-F5CC-47CD-80F1-217B662A5626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Mapping the 7 layers of the IPv4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GSM/3g/LTE networks are okay…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18" y="990600"/>
            <a:ext cx="6063964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3814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Can’t beat a wire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219200"/>
            <a:ext cx="7543800" cy="450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59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365760"/>
            <a:ext cx="8915400" cy="548640"/>
          </a:xfrm>
        </p:spPr>
        <p:txBody>
          <a:bodyPr/>
          <a:lstStyle/>
          <a:p>
            <a:pPr algn="ctr"/>
            <a:r>
              <a:rPr lang="en-US" dirty="0" smtClean="0"/>
              <a:t>…And that’s how most of the world is connected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914400"/>
            <a:ext cx="5305425" cy="403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569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65760"/>
            <a:ext cx="8915400" cy="548640"/>
          </a:xfrm>
        </p:spPr>
        <p:txBody>
          <a:bodyPr/>
          <a:lstStyle/>
          <a:p>
            <a:pPr algn="ctr"/>
            <a:r>
              <a:rPr lang="en-US" dirty="0" smtClean="0"/>
              <a:t>one of the coolest thing humans have done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54" y="1349829"/>
            <a:ext cx="594829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14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Cable termination points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295400"/>
            <a:ext cx="58928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82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err="1" smtClean="0"/>
              <a:t>TIEr</a:t>
            </a:r>
            <a:r>
              <a:rPr lang="en-US" dirty="0" smtClean="0"/>
              <a:t> 1 Exchange points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6" y="1100138"/>
            <a:ext cx="6254748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77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Quick note about MPLS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" y="1295400"/>
            <a:ext cx="7543032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169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bgp</a:t>
            </a:r>
            <a:endParaRPr lang="en-US" dirty="0"/>
          </a:p>
        </p:txBody>
      </p:sp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057274"/>
            <a:ext cx="5591175" cy="3597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21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bit of history before we continue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14400"/>
            <a:ext cx="7086600" cy="400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55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Arpanet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1963</a:t>
            </a:r>
          </a:p>
          <a:p>
            <a:r>
              <a:rPr lang="en-US" dirty="0" smtClean="0"/>
              <a:t>&gt; Some dude named J.C.R. </a:t>
            </a:r>
            <a:r>
              <a:rPr lang="en-US" dirty="0" err="1" smtClean="0"/>
              <a:t>Licklider</a:t>
            </a:r>
            <a:r>
              <a:rPr lang="en-US" dirty="0" smtClean="0"/>
              <a:t> predicts the internet</a:t>
            </a:r>
          </a:p>
          <a:p>
            <a:r>
              <a:rPr lang="en-US" dirty="0" smtClean="0"/>
              <a:t>&gt; Dubbed it “intergalactic computer network”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“the main and essential medium of information</a:t>
            </a:r>
            <a:br>
              <a:rPr lang="en-US" dirty="0" smtClean="0"/>
            </a:br>
            <a:r>
              <a:rPr lang="en-US" dirty="0" smtClean="0"/>
              <a:t>interaction for governments, institutions, corporations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and individuals”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“a place where everyone including your mother can</a:t>
            </a:r>
            <a:br>
              <a:rPr lang="en-US" dirty="0" smtClean="0"/>
            </a:br>
            <a:r>
              <a:rPr lang="en-US" dirty="0" err="1" smtClean="0"/>
              <a:t>shitpost</a:t>
            </a:r>
            <a:r>
              <a:rPr lang="en-US" dirty="0" smtClean="0"/>
              <a:t> dank memes”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9686"/>
            <a:ext cx="25146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712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0"/>
            <a:ext cx="5432688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3626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Arpanet topology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53886"/>
            <a:ext cx="7315200" cy="523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83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err="1" smtClean="0"/>
              <a:t>Darpa</a:t>
            </a:r>
            <a:r>
              <a:rPr lang="en-US" dirty="0" smtClean="0"/>
              <a:t> birthed IANA</a:t>
            </a:r>
            <a:endParaRPr 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907" y="1110344"/>
            <a:ext cx="5758186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665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INTERNET NUMBER AUTHORITIES 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162800" cy="342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69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IANA RIR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29" y="1219200"/>
            <a:ext cx="838494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2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IPV4 Address distribution</a:t>
            </a:r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143000"/>
            <a:ext cx="8153400" cy="465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7424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Quick recap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56" y="1143000"/>
            <a:ext cx="5575088" cy="5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6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 to BGP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ISP’s are assigned ASN by RIR/LIR</a:t>
            </a:r>
          </a:p>
          <a:p>
            <a:r>
              <a:rPr lang="en-US" dirty="0" smtClean="0"/>
              <a:t>&gt; With an ASN you can apply for a block of IPv4 addresses</a:t>
            </a:r>
          </a:p>
          <a:p>
            <a:r>
              <a:rPr lang="en-US" dirty="0" smtClean="0"/>
              <a:t>&gt; Peering agreements are negotiated</a:t>
            </a:r>
          </a:p>
          <a:p>
            <a:r>
              <a:rPr lang="en-US" dirty="0" smtClean="0"/>
              <a:t>&gt; Peers advertise routes to each other known as prefix</a:t>
            </a:r>
          </a:p>
          <a:p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19400"/>
            <a:ext cx="3048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9488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Enumerating an ISP </a:t>
            </a:r>
            <a:r>
              <a:rPr lang="en-US" dirty="0" err="1" smtClean="0"/>
              <a:t>Asn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838200"/>
            <a:ext cx="6008914" cy="4094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70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Enumerating advertisements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06" y="1066800"/>
            <a:ext cx="829258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912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Move up the hierarchy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0" y="1219200"/>
            <a:ext cx="8222621" cy="484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044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&gt;be me </a:t>
            </a:r>
          </a:p>
          <a:p>
            <a:r>
              <a:rPr lang="en-US" dirty="0" smtClean="0"/>
              <a:t>&gt;some gamer kid at </a:t>
            </a:r>
            <a:r>
              <a:rPr lang="en-US" dirty="0" err="1" smtClean="0"/>
              <a:t>fanshawe</a:t>
            </a:r>
            <a:r>
              <a:rPr lang="en-US" dirty="0" smtClean="0"/>
              <a:t> taking business</a:t>
            </a:r>
          </a:p>
          <a:p>
            <a:r>
              <a:rPr lang="en-US" dirty="0" smtClean="0"/>
              <a:t>&gt;cousin say to me “try gaming on </a:t>
            </a:r>
            <a:r>
              <a:rPr lang="en-US" dirty="0" err="1" smtClean="0"/>
              <a:t>linux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&gt;”what is </a:t>
            </a:r>
            <a:r>
              <a:rPr lang="en-US" dirty="0" err="1" smtClean="0"/>
              <a:t>linux</a:t>
            </a:r>
            <a:r>
              <a:rPr lang="en-US" dirty="0" smtClean="0"/>
              <a:t>?”</a:t>
            </a:r>
          </a:p>
          <a:p>
            <a:r>
              <a:rPr lang="en-US" dirty="0" smtClean="0"/>
              <a:t>&gt;install </a:t>
            </a:r>
            <a:r>
              <a:rPr lang="en-US" dirty="0" err="1" smtClean="0"/>
              <a:t>ubuntu</a:t>
            </a:r>
            <a:r>
              <a:rPr lang="en-US" dirty="0" smtClean="0"/>
              <a:t> 10.10</a:t>
            </a:r>
          </a:p>
          <a:p>
            <a:r>
              <a:rPr lang="en-US" dirty="0" smtClean="0"/>
              <a:t>&gt;read that I need to type “apt-get update”</a:t>
            </a:r>
          </a:p>
          <a:p>
            <a:r>
              <a:rPr lang="en-US" dirty="0" smtClean="0"/>
              <a:t>&gt;lol </a:t>
            </a:r>
            <a:r>
              <a:rPr lang="en-US" dirty="0" err="1" smtClean="0"/>
              <a:t>wut</a:t>
            </a:r>
            <a:endParaRPr lang="en-US" dirty="0" smtClean="0"/>
          </a:p>
          <a:p>
            <a:r>
              <a:rPr lang="en-US" dirty="0" smtClean="0"/>
              <a:t>&gt;coolest shit I ever did see</a:t>
            </a:r>
          </a:p>
          <a:p>
            <a:r>
              <a:rPr lang="en-US" dirty="0" smtClean="0"/>
              <a:t>&gt;found backtrack5 </a:t>
            </a:r>
          </a:p>
          <a:p>
            <a:r>
              <a:rPr lang="en-US" dirty="0" smtClean="0"/>
              <a:t>&gt;omg I want to be a hacker</a:t>
            </a:r>
          </a:p>
          <a:p>
            <a:r>
              <a:rPr lang="en-US" dirty="0" smtClean="0"/>
              <a:t>&gt;5 years later it’s a reality…. </a:t>
            </a:r>
            <a:r>
              <a:rPr lang="en-US" dirty="0"/>
              <a:t>a</a:t>
            </a:r>
            <a:r>
              <a:rPr lang="en-US" dirty="0" smtClean="0"/>
              <a:t>lthough I never did try to game on </a:t>
            </a:r>
            <a:r>
              <a:rPr lang="en-US" dirty="0" err="1" smtClean="0"/>
              <a:t>linux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4652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Keep going…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990600"/>
            <a:ext cx="6324600" cy="558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979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propagation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86" y="1066800"/>
            <a:ext cx="5247228" cy="531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95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the internet looks like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66800"/>
            <a:ext cx="5529262" cy="552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9951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Attacking the internet (BGP)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Prefix Hijacking</a:t>
            </a:r>
          </a:p>
          <a:p>
            <a:r>
              <a:rPr lang="en-US" dirty="0" smtClean="0"/>
              <a:t>&gt; Sniffing route leaks</a:t>
            </a:r>
          </a:p>
          <a:p>
            <a:r>
              <a:rPr lang="en-US" dirty="0" smtClean="0"/>
              <a:t>&gt; Poisoning route caches</a:t>
            </a:r>
          </a:p>
          <a:p>
            <a:r>
              <a:rPr lang="en-US" dirty="0" smtClean="0"/>
              <a:t>&gt; MITM Routes ( route snooping )</a:t>
            </a:r>
          </a:p>
          <a:p>
            <a:r>
              <a:rPr lang="en-US" dirty="0" smtClean="0"/>
              <a:t>&gt; Layer 4 injection attacks</a:t>
            </a:r>
          </a:p>
          <a:p>
            <a:r>
              <a:rPr lang="en-US" dirty="0" smtClean="0"/>
              <a:t>&gt; Possibility to take over continents</a:t>
            </a:r>
          </a:p>
          <a:p>
            <a:r>
              <a:rPr lang="en-US" dirty="0" smtClean="0"/>
              <a:t>&gt; Hack all the things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3124200" cy="3097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04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Investigating internet route registries</a:t>
            </a:r>
            <a:endParaRPr 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45695"/>
            <a:ext cx="6403571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6514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Abusing </a:t>
            </a:r>
            <a:r>
              <a:rPr lang="en-US" dirty="0"/>
              <a:t>internet route registries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IRR injection</a:t>
            </a:r>
          </a:p>
          <a:p>
            <a:r>
              <a:rPr lang="en-US" dirty="0" smtClean="0"/>
              <a:t>&gt; Poorly maintained</a:t>
            </a:r>
          </a:p>
          <a:p>
            <a:r>
              <a:rPr lang="en-US" dirty="0" smtClean="0"/>
              <a:t>&gt; Distributed ( no </a:t>
            </a:r>
            <a:r>
              <a:rPr lang="en-US" dirty="0" err="1" smtClean="0"/>
              <a:t>goto</a:t>
            </a:r>
            <a:r>
              <a:rPr lang="en-US" dirty="0" smtClean="0"/>
              <a:t> list )</a:t>
            </a:r>
          </a:p>
          <a:p>
            <a:r>
              <a:rPr lang="en-US" dirty="0" smtClean="0"/>
              <a:t>&gt; Sign up and just make content</a:t>
            </a:r>
          </a:p>
          <a:p>
            <a:r>
              <a:rPr lang="en-US" dirty="0" smtClean="0"/>
              <a:t>&gt; Easily hijack a BGP prefix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24000"/>
            <a:ext cx="2828925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9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bogons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90600"/>
            <a:ext cx="7086600" cy="552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10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Internal blocks? Seriously?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72" y="1143000"/>
            <a:ext cx="4712656" cy="527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43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Internet cartography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55" y="1219200"/>
            <a:ext cx="6917291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4663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Mapping </a:t>
            </a:r>
            <a:r>
              <a:rPr lang="en-US" dirty="0" smtClean="0"/>
              <a:t>Madagascar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What ISPs can we find that are active </a:t>
            </a:r>
            <a:r>
              <a:rPr lang="en-US" dirty="0"/>
              <a:t>on </a:t>
            </a:r>
            <a:r>
              <a:rPr lang="en-US" dirty="0" smtClean="0"/>
              <a:t>Madagascar?</a:t>
            </a:r>
          </a:p>
          <a:p>
            <a:r>
              <a:rPr lang="en-US" dirty="0" smtClean="0"/>
              <a:t>&gt; Who are their peers ?</a:t>
            </a:r>
          </a:p>
          <a:p>
            <a:endParaRPr lang="en-US" dirty="0"/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524000"/>
            <a:ext cx="5562600" cy="516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136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36576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How do internets even work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834" y="1100138"/>
            <a:ext cx="4514332" cy="499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724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Start with layer 1</a:t>
            </a:r>
            <a:endParaRPr lang="en-US" dirty="0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990598"/>
            <a:ext cx="3276600" cy="551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417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Exchange point enumeration</a:t>
            </a:r>
            <a:endParaRPr 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096000" cy="565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970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Now work your way down to the ISP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90598"/>
            <a:ext cx="7010400" cy="5632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6824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… and scrape their prefixes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57200"/>
            <a:ext cx="3886200" cy="641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585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now what??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Search for buried treasure</a:t>
            </a:r>
          </a:p>
          <a:p>
            <a:r>
              <a:rPr lang="en-US" dirty="0" smtClean="0"/>
              <a:t>&gt; Find answers to questions</a:t>
            </a:r>
          </a:p>
          <a:p>
            <a:r>
              <a:rPr lang="en-US" dirty="0" smtClean="0"/>
              <a:t>&gt; Conduct research and experiments</a:t>
            </a:r>
          </a:p>
          <a:p>
            <a:r>
              <a:rPr lang="en-US" dirty="0" smtClean="0"/>
              <a:t>&gt; Brag about your findings on some blog for 1337 points</a:t>
            </a:r>
          </a:p>
          <a:p>
            <a:r>
              <a:rPr lang="en-US" dirty="0" smtClean="0"/>
              <a:t>&gt; Be ethical but stay grey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90800"/>
            <a:ext cx="40481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1862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Masscan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https://</a:t>
            </a:r>
            <a:r>
              <a:rPr lang="en-US" dirty="0" smtClean="0"/>
              <a:t>github.com/robertdavidgraham/masscan</a:t>
            </a:r>
          </a:p>
          <a:p>
            <a:r>
              <a:rPr lang="en-US" dirty="0" smtClean="0"/>
              <a:t>&gt; cd </a:t>
            </a:r>
            <a:r>
              <a:rPr lang="en-US" dirty="0" err="1" smtClean="0"/>
              <a:t>masscan</a:t>
            </a:r>
            <a:r>
              <a:rPr lang="en-US" dirty="0" smtClean="0"/>
              <a:t> &amp;&amp; make –j </a:t>
            </a:r>
          </a:p>
          <a:p>
            <a:r>
              <a:rPr lang="en-US" dirty="0" smtClean="0"/>
              <a:t>&gt; </a:t>
            </a:r>
            <a:r>
              <a:rPr lang="en-US" dirty="0" err="1" smtClean="0"/>
              <a:t>iptables</a:t>
            </a:r>
            <a:r>
              <a:rPr lang="en-US" dirty="0" smtClean="0"/>
              <a:t> –A INPUT –p </a:t>
            </a:r>
            <a:r>
              <a:rPr lang="en-US" dirty="0" err="1" smtClean="0"/>
              <a:t>tcp</a:t>
            </a:r>
            <a:r>
              <a:rPr lang="en-US" dirty="0" smtClean="0"/>
              <a:t>  --</a:t>
            </a:r>
            <a:r>
              <a:rPr lang="en-US" dirty="0" err="1" smtClean="0"/>
              <a:t>dport</a:t>
            </a:r>
            <a:r>
              <a:rPr lang="en-US" dirty="0" smtClean="0"/>
              <a:t> 666 –j DROP</a:t>
            </a:r>
            <a:endParaRPr lang="en-US" dirty="0"/>
          </a:p>
          <a:p>
            <a:r>
              <a:rPr lang="en-US" dirty="0" smtClean="0"/>
              <a:t>&gt; ln –s /path/to/</a:t>
            </a:r>
            <a:r>
              <a:rPr lang="en-US" dirty="0" err="1" smtClean="0"/>
              <a:t>masscan</a:t>
            </a:r>
            <a:r>
              <a:rPr lang="en-US" dirty="0" smtClean="0"/>
              <a:t>/bin/</a:t>
            </a:r>
            <a:r>
              <a:rPr lang="en-US" dirty="0" err="1" smtClean="0"/>
              <a:t>masscan</a:t>
            </a:r>
            <a:r>
              <a:rPr lang="en-US" dirty="0" smtClean="0"/>
              <a:t>   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sbin</a:t>
            </a:r>
            <a:r>
              <a:rPr lang="en-US" dirty="0" smtClean="0"/>
              <a:t>/</a:t>
            </a:r>
            <a:r>
              <a:rPr lang="en-US" dirty="0" err="1" smtClean="0"/>
              <a:t>masscan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5" y="2895600"/>
            <a:ext cx="3524250" cy="348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940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 lists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880715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218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 lists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873260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2281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 lists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14400"/>
            <a:ext cx="895227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249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 lists</a:t>
            </a:r>
            <a:endParaRPr 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991600" cy="302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00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4559018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This is Not a networking lecture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221" y="5542"/>
            <a:ext cx="4985558" cy="455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185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Public lists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990600"/>
            <a:ext cx="857511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07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</a:t>
            </a:r>
            <a:r>
              <a:rPr lang="en-US" dirty="0" smtClean="0"/>
              <a:t>correlation</a:t>
            </a:r>
            <a:endParaRPr lang="en-US" dirty="0"/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46142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71093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878129"/>
            <a:ext cx="3371850" cy="5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0480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Data </a:t>
            </a:r>
            <a:r>
              <a:rPr lang="en-US" dirty="0" smtClean="0"/>
              <a:t>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51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Whois’ing</a:t>
            </a:r>
            <a:r>
              <a:rPr lang="en-US" dirty="0" smtClean="0"/>
              <a:t> the entire internet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93" y="962025"/>
            <a:ext cx="7486650" cy="589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939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Analyzing the global </a:t>
            </a:r>
            <a:r>
              <a:rPr lang="en-US" dirty="0" err="1" smtClean="0"/>
              <a:t>whois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876300"/>
            <a:ext cx="8997553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201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 Weird (Questionable) relationships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41" y="1066800"/>
            <a:ext cx="858451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254829"/>
            <a:ext cx="4381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402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Create a blacklist/whitelist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Lazy/Risky way:</a:t>
            </a:r>
          </a:p>
          <a:p>
            <a:r>
              <a:rPr lang="en-US" dirty="0"/>
              <a:t>	</a:t>
            </a:r>
            <a:r>
              <a:rPr lang="en-US" dirty="0" smtClean="0"/>
              <a:t>grep –</a:t>
            </a:r>
            <a:r>
              <a:rPr lang="en-US" dirty="0" err="1" smtClean="0"/>
              <a:t>Ev</a:t>
            </a:r>
            <a:r>
              <a:rPr lang="en-US" dirty="0" smtClean="0"/>
              <a:t> ‘</a:t>
            </a:r>
            <a:r>
              <a:rPr lang="en-US" dirty="0" err="1" smtClean="0"/>
              <a:t>keyword|keyword|keyword|keyword</a:t>
            </a:r>
            <a:r>
              <a:rPr lang="en-US" dirty="0" smtClean="0"/>
              <a:t>….’</a:t>
            </a:r>
          </a:p>
          <a:p>
            <a:endParaRPr lang="en-US" dirty="0" smtClean="0"/>
          </a:p>
          <a:p>
            <a:r>
              <a:rPr lang="en-US" dirty="0" smtClean="0"/>
              <a:t>Tedious/Safer way:</a:t>
            </a:r>
          </a:p>
          <a:p>
            <a:r>
              <a:rPr lang="en-US" dirty="0"/>
              <a:t>	</a:t>
            </a:r>
            <a:r>
              <a:rPr lang="en-US" dirty="0" smtClean="0"/>
              <a:t>vim globalwhois.txt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399"/>
            <a:ext cx="9144000" cy="278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4667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Benefits to tedious approach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914400"/>
            <a:ext cx="4724400" cy="5545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527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10886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Find/investigate cool ranges</a:t>
            </a:r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" y="533400"/>
            <a:ext cx="9070181" cy="220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0" y="2819400"/>
            <a:ext cx="50863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34" y="3072493"/>
            <a:ext cx="38100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656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Launching the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whitelist:</a:t>
            </a:r>
          </a:p>
          <a:p>
            <a:r>
              <a:rPr lang="en-US" dirty="0"/>
              <a:t>	</a:t>
            </a:r>
            <a:r>
              <a:rPr lang="en-US" dirty="0" smtClean="0"/>
              <a:t>./</a:t>
            </a:r>
            <a:r>
              <a:rPr lang="en-US" dirty="0" err="1" smtClean="0"/>
              <a:t>masscan</a:t>
            </a:r>
            <a:r>
              <a:rPr lang="en-US" dirty="0" smtClean="0"/>
              <a:t> –p 21 –banners –source-port 666  -</a:t>
            </a:r>
            <a:r>
              <a:rPr lang="en-US" dirty="0" err="1" smtClean="0"/>
              <a:t>oG</a:t>
            </a:r>
            <a:r>
              <a:rPr lang="en-US" dirty="0" smtClean="0"/>
              <a:t> scan.txt  -</a:t>
            </a:r>
            <a:r>
              <a:rPr lang="en-US" dirty="0" err="1" smtClean="0"/>
              <a:t>iL</a:t>
            </a:r>
            <a:r>
              <a:rPr lang="en-US" dirty="0"/>
              <a:t> </a:t>
            </a:r>
            <a:r>
              <a:rPr lang="en-US" dirty="0" smtClean="0"/>
              <a:t>targets.txt</a:t>
            </a:r>
          </a:p>
          <a:p>
            <a:endParaRPr lang="en-US" dirty="0"/>
          </a:p>
          <a:p>
            <a:r>
              <a:rPr lang="en-US" dirty="0" smtClean="0"/>
              <a:t>With blacklist:</a:t>
            </a:r>
          </a:p>
          <a:p>
            <a:r>
              <a:rPr lang="en-US" dirty="0"/>
              <a:t>	</a:t>
            </a:r>
            <a:r>
              <a:rPr lang="en-US" dirty="0" smtClean="0"/>
              <a:t>./</a:t>
            </a:r>
            <a:r>
              <a:rPr lang="en-US" dirty="0" err="1" smtClean="0"/>
              <a:t>masscan</a:t>
            </a:r>
            <a:r>
              <a:rPr lang="en-US" dirty="0" smtClean="0"/>
              <a:t> –p 21  --banners  --source-port 666 –</a:t>
            </a:r>
            <a:r>
              <a:rPr lang="en-US" dirty="0" err="1" smtClean="0"/>
              <a:t>oG</a:t>
            </a:r>
            <a:r>
              <a:rPr lang="en-US" dirty="0" smtClean="0"/>
              <a:t> scan.txt  --</a:t>
            </a:r>
            <a:r>
              <a:rPr lang="en-US" dirty="0" err="1" smtClean="0"/>
              <a:t>excludefile</a:t>
            </a:r>
            <a:r>
              <a:rPr lang="en-US" dirty="0" smtClean="0"/>
              <a:t> bl.txt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14" y="2971800"/>
            <a:ext cx="571500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77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1530" y="126274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OSI model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685800"/>
            <a:ext cx="3657600" cy="4326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595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Mapping the global </a:t>
            </a:r>
            <a:r>
              <a:rPr lang="en-US" dirty="0" err="1" smtClean="0"/>
              <a:t>irc</a:t>
            </a:r>
            <a:r>
              <a:rPr lang="en-US" dirty="0" smtClean="0"/>
              <a:t> space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8" y="990600"/>
            <a:ext cx="8292264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889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Pro tips</a:t>
            </a:r>
            <a:r>
              <a:rPr lang="en-US" dirty="0" smtClean="0"/>
              <a:t>: know the protocol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4373652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80004"/>
            <a:ext cx="4417816" cy="574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394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657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Interpreting raw scan data</a:t>
            </a:r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600"/>
            <a:ext cx="9115425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957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71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Cleaning and enriching data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609600"/>
            <a:ext cx="8873384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237168"/>
            <a:ext cx="6019800" cy="462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095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Hunting botnets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43000"/>
            <a:ext cx="90868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452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</a:t>
            </a:r>
            <a:r>
              <a:rPr lang="en-US" dirty="0" err="1" smtClean="0"/>
              <a:t>buttnet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066800"/>
            <a:ext cx="635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5695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perl</a:t>
            </a:r>
            <a:r>
              <a:rPr lang="en-US" dirty="0" smtClean="0"/>
              <a:t> bots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" y="1295400"/>
            <a:ext cx="90963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44717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539240" cy="548640"/>
          </a:xfrm>
        </p:spPr>
        <p:txBody>
          <a:bodyPr/>
          <a:lstStyle/>
          <a:p>
            <a:pPr algn="ctr"/>
            <a:r>
              <a:rPr lang="en-US" dirty="0" smtClean="0"/>
              <a:t>DDOS Attacks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52400"/>
            <a:ext cx="5886450" cy="66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7490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 </a:t>
            </a:r>
            <a:r>
              <a:rPr lang="en-US" dirty="0" smtClean="0"/>
              <a:t>‘</a:t>
            </a:r>
            <a:r>
              <a:rPr lang="en-US" dirty="0" err="1" smtClean="0"/>
              <a:t>sploiting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914400"/>
            <a:ext cx="87058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605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Perl bots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399"/>
            <a:ext cx="9144000" cy="4271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110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journey begins at layer 1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6" y="2971799"/>
            <a:ext cx="2510040" cy="198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0" y="914400"/>
            <a:ext cx="2520926" cy="177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936171"/>
            <a:ext cx="2667001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8" y="2971799"/>
            <a:ext cx="2667002" cy="2000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967468"/>
            <a:ext cx="3043988" cy="1721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14" y="2971799"/>
            <a:ext cx="3082925" cy="198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09147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1771"/>
            <a:ext cx="5791200" cy="548640"/>
          </a:xfrm>
        </p:spPr>
        <p:txBody>
          <a:bodyPr/>
          <a:lstStyle/>
          <a:p>
            <a:pPr algn="ctr"/>
            <a:r>
              <a:rPr lang="en-US" dirty="0" smtClean="0"/>
              <a:t>Perl bots cont.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166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520940" cy="548640"/>
          </a:xfrm>
        </p:spPr>
        <p:txBody>
          <a:bodyPr/>
          <a:lstStyle/>
          <a:p>
            <a:pPr algn="ctr"/>
            <a:r>
              <a:rPr lang="en-US" dirty="0" err="1" smtClean="0"/>
              <a:t>Xdcc</a:t>
            </a:r>
            <a:r>
              <a:rPr lang="en-US" dirty="0" smtClean="0"/>
              <a:t> botnets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077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365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520940" cy="548640"/>
          </a:xfrm>
        </p:spPr>
        <p:txBody>
          <a:bodyPr/>
          <a:lstStyle/>
          <a:p>
            <a:pPr algn="ctr"/>
            <a:r>
              <a:rPr lang="en-US" dirty="0" err="1" smtClean="0"/>
              <a:t>Xdcc</a:t>
            </a:r>
            <a:r>
              <a:rPr lang="en-US" dirty="0" smtClean="0"/>
              <a:t> bots</a:t>
            </a:r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77" y="489779"/>
            <a:ext cx="5005247" cy="634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7259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XDCC bots</a:t>
            </a:r>
            <a:endParaRPr lang="en-US" dirty="0"/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914399"/>
            <a:ext cx="7505700" cy="566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1878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Networks in your backyard</a:t>
            </a:r>
            <a:endParaRPr lang="en-US" dirty="0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1066800"/>
            <a:ext cx="84677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5" y="2181225"/>
            <a:ext cx="4352925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7260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Pinpoint the city</a:t>
            </a:r>
            <a:endParaRPr lang="en-US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932088"/>
            <a:ext cx="89725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" y="2569029"/>
            <a:ext cx="905341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299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roll up and be like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968829"/>
            <a:ext cx="714375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9231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0886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Have a bit a fun</a:t>
            </a:r>
            <a:endParaRPr lang="en-US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562600"/>
            <a:ext cx="845820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0750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48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Satellites suck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0" y="1219200"/>
            <a:ext cx="654236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987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Yes packet radios are still around and yes they also suck (but they are fun)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9" y="1164771"/>
            <a:ext cx="7131742" cy="535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854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10318</TotalTime>
  <Words>571</Words>
  <Application>Microsoft Office PowerPoint</Application>
  <PresentationFormat>On-screen Show (4:3)</PresentationFormat>
  <Paragraphs>129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Franklin Gothic Book</vt:lpstr>
      <vt:lpstr>Franklin Gothic Medium</vt:lpstr>
      <vt:lpstr>Tunga</vt:lpstr>
      <vt:lpstr>Wingdings</vt:lpstr>
      <vt:lpstr>Angles</vt:lpstr>
      <vt:lpstr>Mapping the 7 layers of the IPv4 space</vt:lpstr>
      <vt:lpstr>PowerPoint Presentation</vt:lpstr>
      <vt:lpstr>In the beginning….</vt:lpstr>
      <vt:lpstr>How do internets even work</vt:lpstr>
      <vt:lpstr>This is Not a networking lecture</vt:lpstr>
      <vt:lpstr>OSI model</vt:lpstr>
      <vt:lpstr>Our journey begins at layer 1</vt:lpstr>
      <vt:lpstr>Satellites suck</vt:lpstr>
      <vt:lpstr>Yes packet radios are still around and yes they also suck (but they are fun)</vt:lpstr>
      <vt:lpstr>GSM/3g/LTE networks are okay…</vt:lpstr>
      <vt:lpstr>Can’t beat a wire</vt:lpstr>
      <vt:lpstr>…And that’s how most of the world is connected</vt:lpstr>
      <vt:lpstr>one of the coolest thing humans have done</vt:lpstr>
      <vt:lpstr>Cable termination points</vt:lpstr>
      <vt:lpstr>TIEr 1 Exchange points</vt:lpstr>
      <vt:lpstr>A Quick note about MPLS</vt:lpstr>
      <vt:lpstr>bgp</vt:lpstr>
      <vt:lpstr>A bit of history before we continue</vt:lpstr>
      <vt:lpstr>Arpanet</vt:lpstr>
      <vt:lpstr>Arpanet topology</vt:lpstr>
      <vt:lpstr>Darpa birthed IANA</vt:lpstr>
      <vt:lpstr>INTERNET NUMBER AUTHORITIES </vt:lpstr>
      <vt:lpstr>IANA RIR</vt:lpstr>
      <vt:lpstr>IPV4 Address distribution</vt:lpstr>
      <vt:lpstr>Quick recap</vt:lpstr>
      <vt:lpstr>Back to BGP</vt:lpstr>
      <vt:lpstr>Enumerating an ISP Asn</vt:lpstr>
      <vt:lpstr>Enumerating advertisements</vt:lpstr>
      <vt:lpstr>Move up the hierarchy</vt:lpstr>
      <vt:lpstr>Keep going…</vt:lpstr>
      <vt:lpstr>propagation</vt:lpstr>
      <vt:lpstr>What the internet looks like</vt:lpstr>
      <vt:lpstr>Attacking the internet (BGP)</vt:lpstr>
      <vt:lpstr>Investigating internet route registries</vt:lpstr>
      <vt:lpstr>Abusing internet route registries</vt:lpstr>
      <vt:lpstr>bogons</vt:lpstr>
      <vt:lpstr>Internal blocks? Seriously?</vt:lpstr>
      <vt:lpstr>Internet cartography</vt:lpstr>
      <vt:lpstr>Mapping Madagascar</vt:lpstr>
      <vt:lpstr>Start with layer 1</vt:lpstr>
      <vt:lpstr>Exchange point enumeration</vt:lpstr>
      <vt:lpstr>Now work your way down to the ISP</vt:lpstr>
      <vt:lpstr>… and scrape their prefixes</vt:lpstr>
      <vt:lpstr>now what??</vt:lpstr>
      <vt:lpstr>Masscan setup</vt:lpstr>
      <vt:lpstr>Public lists</vt:lpstr>
      <vt:lpstr>Public lists</vt:lpstr>
      <vt:lpstr>Public lists</vt:lpstr>
      <vt:lpstr>Public lists</vt:lpstr>
      <vt:lpstr>Public lists</vt:lpstr>
      <vt:lpstr>Data correlation</vt:lpstr>
      <vt:lpstr>Data correlation</vt:lpstr>
      <vt:lpstr>Whois’ing the entire internet</vt:lpstr>
      <vt:lpstr>Analyzing the global whois</vt:lpstr>
      <vt:lpstr>Find Weird (Questionable) relationships</vt:lpstr>
      <vt:lpstr>Create a blacklist/whitelist</vt:lpstr>
      <vt:lpstr>Benefits to tedious approach</vt:lpstr>
      <vt:lpstr>Find/investigate cool ranges</vt:lpstr>
      <vt:lpstr>Launching the scan</vt:lpstr>
      <vt:lpstr>Mapping the global irc space</vt:lpstr>
      <vt:lpstr>Pro tips: know the protocol</vt:lpstr>
      <vt:lpstr>Interpreting raw scan data</vt:lpstr>
      <vt:lpstr>Cleaning and enriching data</vt:lpstr>
      <vt:lpstr>Hunting botnets</vt:lpstr>
      <vt:lpstr>What is buttnet</vt:lpstr>
      <vt:lpstr>perl bots</vt:lpstr>
      <vt:lpstr>DDOS Attacks</vt:lpstr>
      <vt:lpstr>Auto ‘sploiting</vt:lpstr>
      <vt:lpstr>Perl bots</vt:lpstr>
      <vt:lpstr>Perl bots cont.</vt:lpstr>
      <vt:lpstr>Xdcc botnets</vt:lpstr>
      <vt:lpstr>Xdcc bots</vt:lpstr>
      <vt:lpstr>XDCC bots</vt:lpstr>
      <vt:lpstr>Networks in your backyard</vt:lpstr>
      <vt:lpstr>Pinpoint the city</vt:lpstr>
      <vt:lpstr>roll up and be like</vt:lpstr>
      <vt:lpstr>Have a bit a fun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7 layers of the IPv4 space</dc:title>
  <dc:creator>mp</dc:creator>
  <cp:lastModifiedBy>Tammy Gooding</cp:lastModifiedBy>
  <cp:revision>77</cp:revision>
  <dcterms:created xsi:type="dcterms:W3CDTF">2016-09-20T16:32:16Z</dcterms:created>
  <dcterms:modified xsi:type="dcterms:W3CDTF">2016-10-07T19:44:02Z</dcterms:modified>
</cp:coreProperties>
</file>